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588" r:id="rId2"/>
    <p:sldId id="542" r:id="rId3"/>
    <p:sldId id="543" r:id="rId4"/>
    <p:sldId id="544" r:id="rId5"/>
    <p:sldId id="575" r:id="rId6"/>
    <p:sldId id="576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73" d="100"/>
          <a:sy n="73" d="100"/>
        </p:scale>
        <p:origin x="-348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957FC-DD2E-47F6-9E6E-343222EB5B2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Kalimati" panose="00000400000000000000" pitchFamily="2"/>
              </a:rPr>
              <a:t/>
            </a:r>
            <a:br>
              <a:rPr lang="ne-NP" b="0" dirty="0">
                <a:latin typeface="Preeti" pitchFamily="2" charset="0"/>
                <a:cs typeface="Kalimati" panose="00000400000000000000" pitchFamily="2"/>
              </a:rPr>
            </a:br>
            <a:r>
              <a:rPr lang="ne-NP" sz="3000" b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प</a:t>
            </a:r>
            <a:r>
              <a:rPr lang="ne-NP" sz="300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्रशिक्षकको लागि क्षेत्रीयस्तरको </a:t>
            </a:r>
            <a:r>
              <a:rPr lang="ne-NP" sz="30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तालिम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चैत्र १८,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 बाँके, मोरङ</a:t>
            </a:r>
            <a:r>
              <a:rPr lang="en-US" sz="2000" dirty="0">
                <a:latin typeface="Preeti"/>
                <a:cs typeface="Kalimati" pitchFamily="2"/>
              </a:rPr>
              <a:t/>
            </a:r>
            <a:br>
              <a:rPr lang="en-US" sz="2000" dirty="0">
                <a:latin typeface="Preeti"/>
                <a:cs typeface="Kalimati" pitchFamily="2"/>
              </a:rPr>
            </a:br>
            <a:endParaRPr lang="en-US" sz="20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1282700" y="5261901"/>
            <a:ext cx="9271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मोक अन्तर्वार्ता </a:t>
            </a:r>
            <a:endParaRPr lang="en-US" sz="28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(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लगत २</a:t>
            </a:r>
            <a:r>
              <a:rPr lang="en-US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M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भाग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५ सम्म)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8915400" y="4126468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चौथो दिनको दोस्रो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60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गर्दा ध्यान दिनुपर्ने कुराहरू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सरल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pic>
        <p:nvPicPr>
          <p:cNvPr id="5" name="Picture 2" descr="charmiBlog@SJSU">
            <a:extLst>
              <a:ext uri="{FF2B5EF4-FFF2-40B4-BE49-F238E27FC236}">
                <a16:creationId xmlns=""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677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१० मिनेट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एक जना सहभागी छानेर समग्र प्रदर्शन अन्तर्वार्ताको टिप्पणी गर्न लगाउने ।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२ मिनेट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टिप्पणी गर्ने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28777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0277" y="2446002"/>
            <a:ext cx="5441923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अन्तर्वार्ताः २०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प्रस्तुतिकरण तयारीः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</a:t>
            </a:r>
            <a:r>
              <a:rPr lang="en-US" sz="24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३० मिनेट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प्रदर्शन गर्नेः१०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42186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835" y="2240869"/>
            <a:ext cx="85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5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6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अन्तर्वार्ताको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प्रश्नावलीमा भएका 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</p:spTree>
    <p:extLst>
      <p:ext uri="{BB962C8B-B14F-4D97-AF65-F5344CB8AC3E}">
        <p14:creationId xmlns:p14="http://schemas.microsoft.com/office/powerpoint/2010/main" val="6275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कृषक परिवारको कुनै सदस्य वा अन्य कोही कृषक साथीसँग  अन्तर्वार्ता सञ्चालन गर्नुहोस्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20577" y="3810000"/>
            <a:ext cx="11277600" cy="9541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0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reet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86000"/>
            <a:ext cx="9091020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कृषक परिवार प्रश्नावलीको 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791190" y="914400"/>
            <a:ext cx="2752609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  <a:endParaRPr lang="en-US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51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राष्ट्रिय कृषिगणनामा स्थलगत तथ्याङ्क सङ्कलन कार्यमा खटिने गणक तथा सुपरिवेक्षकहरुलाई वास्तविक गणनामा कृषकसँग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हो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9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=""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344" y="2526185"/>
            <a:ext cx="11920416" cy="1707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 तथा कृषक परिवार लगतमा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सही तरिकाले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</a:t>
            </a:r>
            <a:r>
              <a:rPr lang="hi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।</a:t>
            </a: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7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1855992" y="838200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736" y="1649848"/>
            <a:ext cx="1148706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राष्ट्रिय कृषिगणनाको स्थलगत तथ्याङ्क सङ्कलनका क्रममा वास्तविक कृषकसँग अन्तर्वार्तामा प्रश्न गर्न सहज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उत्तरदाता कृषकबाट प्राप्त विवरणहरू सही तरिकाले प्रश्नावलीमा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</p:spTree>
    <p:extLst>
      <p:ext uri="{BB962C8B-B14F-4D97-AF65-F5344CB8AC3E}">
        <p14:creationId xmlns:p14="http://schemas.microsoft.com/office/powerpoint/2010/main" val="39443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/>
          <p:cNvSpPr txBox="1">
            <a:spLocks/>
          </p:cNvSpPr>
          <p:nvPr/>
        </p:nvSpPr>
        <p:spPr>
          <a:xfrm>
            <a:off x="381000" y="793067"/>
            <a:ext cx="107442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764" y="1729807"/>
            <a:ext cx="93766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सहभागीहरू ५ समुहमा बाँडिनुहोस्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सम्भव भए सम्म महिला र पुरुष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समावेश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हुनु</a:t>
            </a:r>
            <a:r>
              <a:rPr lang="hi-IN" sz="2400" dirty="0">
                <a:latin typeface="Preeti"/>
                <a:cs typeface="Kalimati" panose="00000400000000000000" pitchFamily="2"/>
              </a:rPr>
              <a:t>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कृषक परिवार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समुह 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(गणक</a:t>
            </a:r>
            <a:r>
              <a:rPr lang="ne-NP" sz="2400" dirty="0">
                <a:latin typeface="Nirmala UI"/>
                <a:ea typeface="Nirmala UI"/>
                <a:cs typeface="Kalimati" pitchFamily="2"/>
              </a:rPr>
              <a:t>/सुपरिवेक्षक) </a:t>
            </a:r>
            <a:r>
              <a:rPr lang="hi-IN" sz="2400" dirty="0">
                <a:latin typeface="Preeti"/>
                <a:cs typeface="Kalimati" panose="00000400000000000000" pitchFamily="2"/>
              </a:rPr>
              <a:t>र एक जना उत्तरदाता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(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मुख्य 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कृषक)</a:t>
            </a:r>
            <a:r>
              <a:rPr lang="hi-IN" sz="2400" dirty="0">
                <a:latin typeface="Preeti"/>
                <a:cs typeface="Kalimati" panose="00000400000000000000" pitchFamily="2"/>
              </a:rPr>
              <a:t>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</p:txBody>
      </p:sp>
      <p:pic>
        <p:nvPicPr>
          <p:cNvPr id="13" name="Picture 2" descr="Top 10 census worker interview questions and answers">
            <a:extLst>
              <a:ext uri="{FF2B5EF4-FFF2-40B4-BE49-F238E27FC236}">
                <a16:creationId xmlns=""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15391" y="1705242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533400" y="793067"/>
            <a:ext cx="108966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764" y="1522979"/>
            <a:ext cx="9376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अनुसार 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काम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pic>
        <p:nvPicPr>
          <p:cNvPr id="5" name="Picture 2" descr="Top 10 census worker interview questions and answers">
            <a:extLst>
              <a:ext uri="{FF2B5EF4-FFF2-40B4-BE49-F238E27FC236}">
                <a16:creationId xmlns=""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645445" y="1692998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1">
            <a:extLst>
              <a:ext uri="{FF2B5EF4-FFF2-40B4-BE49-F238E27FC236}">
                <a16:creationId xmlns=""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53470" y="1066800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9" y="2111828"/>
            <a:ext cx="11946193" cy="2262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एकजना गणक र अर्को एकजना उत्तरदाता बनी कृषक परिवार प्रश्नावली भ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कृषक परिवार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गर्न प्रस्तुती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36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विषयको नमूना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भोगेका कुराहरु समुहको तर्फबाट एक 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समुहका लागि प्रस्तुति गर्न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भोगेका सबल पक्ष र 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अपनाएका राम्रा कुराहरू र सुधार गर्नुपर्ने विषय समेट्नु पर्नेछ ।</a:t>
            </a:r>
          </a:p>
        </p:txBody>
      </p:sp>
    </p:spTree>
    <p:extLst>
      <p:ext uri="{BB962C8B-B14F-4D97-AF65-F5344CB8AC3E}">
        <p14:creationId xmlns:p14="http://schemas.microsoft.com/office/powerpoint/2010/main" val="33223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716</Words>
  <Application>Microsoft Office PowerPoint</Application>
  <PresentationFormat>Custom</PresentationFormat>
  <Paragraphs>94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राष्ट्रिय कृषिगणना २०७८ प्रशिक्षकको लागि क्षेत्रीयस्तरको तालिम मितिः चैत्र १८, २०७८  बाँके, मोरङ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468</cp:revision>
  <dcterms:created xsi:type="dcterms:W3CDTF">2006-08-16T00:00:00Z</dcterms:created>
  <dcterms:modified xsi:type="dcterms:W3CDTF">2022-03-23T17:44:40Z</dcterms:modified>
</cp:coreProperties>
</file>